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32A3DA-3053-D14D-5B4C-647077683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C6D40CC-79AA-4E87-C451-03C3E630D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9F833D-E03C-10ED-1D0F-D7085F20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A443-3DDA-440B-9C24-7341EA8CCDD9}" type="datetimeFigureOut">
              <a:rPr lang="pl-PL" smtClean="0"/>
              <a:t>08.07.2026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2736D6-DC82-5338-8EBC-603ADA7C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64D59F-8EE5-B4CF-1311-C2DD8097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87F4-DC20-44BD-A032-9E6EEEC3F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9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30003-BB1C-7068-FCB1-C3E6C75C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F960BF-F41B-D6CC-507D-17EBF86D8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586AE3-DB66-C5B4-42FC-AA365B0F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A443-3DDA-440B-9C24-7341EA8CCDD9}" type="datetimeFigureOut">
              <a:rPr lang="pl-PL" smtClean="0"/>
              <a:t>08.07.2026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A4D1DC-636A-CD2E-F5D7-C42AB728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D0F8F9-3FC9-C987-ECDC-79F84DF8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87F4-DC20-44BD-A032-9E6EEEC3F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98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C83C8A5-DD47-6352-CD8E-44B770A05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36BC5A7-F522-563B-6DCD-CE7BC1A8F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7B594C-45DB-4150-011E-E5050057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A443-3DDA-440B-9C24-7341EA8CCDD9}" type="datetimeFigureOut">
              <a:rPr lang="pl-PL" smtClean="0"/>
              <a:t>08.07.2026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475FD6-BF83-E5FC-7C65-F1AAA596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95C8D0-6AD3-8D2C-BD3B-268D7446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87F4-DC20-44BD-A032-9E6EEEC3F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38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D53B2-7DC4-63C1-0ED7-30105F5F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5B2854-197F-03B1-B237-EBE5196C2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FE7B55-6A7E-0E7C-0AED-060F8CF3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A443-3DDA-440B-9C24-7341EA8CCDD9}" type="datetimeFigureOut">
              <a:rPr lang="pl-PL" smtClean="0"/>
              <a:t>08.07.2026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C2BFED-9DAD-E1B4-85A0-FE98AAB4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AE93B6-88EB-D779-7BB1-E3AE2C8C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87F4-DC20-44BD-A032-9E6EEEC3F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03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0FE4FD-DDFB-4095-5481-2E354CFE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BE40F8-977F-5854-8ADE-997D55974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2ED590-B620-0EBB-574F-1C639FB1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A443-3DDA-440B-9C24-7341EA8CCDD9}" type="datetimeFigureOut">
              <a:rPr lang="pl-PL" smtClean="0"/>
              <a:t>08.07.2026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794AA6-A0B2-81DE-89CE-4C1F6204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0233CC-47D0-1188-3387-53D8F25B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87F4-DC20-44BD-A032-9E6EEEC3F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86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91F60-177C-4ADC-9C41-BDF2F3CA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8097ED-BC4B-534E-7157-5DCE90BF4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40002E-69CF-A806-0FA5-EEB752D46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597562-5158-D1B5-D1D6-8AAA5B41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A443-3DDA-440B-9C24-7341EA8CCDD9}" type="datetimeFigureOut">
              <a:rPr lang="pl-PL" smtClean="0"/>
              <a:t>08.07.2026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9E8010-F7A8-964D-201F-025FD0A2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8310C2-0EAE-CFDA-5ACB-4361C165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87F4-DC20-44BD-A032-9E6EEEC3F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36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650BAA-4CD3-5F32-27ED-AD4A69D2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805E6F-D23E-2BE2-6738-9F4FE0027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46CB22-04C5-8EBA-5A0F-96F6CED32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9C1428E-D6A1-2037-484E-733985066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2E6F5A9-EFF8-EB69-F735-E33D55D92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E4301B3-8D61-5468-695D-53B78F34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A443-3DDA-440B-9C24-7341EA8CCDD9}" type="datetimeFigureOut">
              <a:rPr lang="pl-PL" smtClean="0"/>
              <a:t>08.07.2026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8C67ECC-2A08-1AD8-32DE-2B9891A8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F8667E5-5C39-5003-06AC-BF4E0DC2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87F4-DC20-44BD-A032-9E6EEEC3F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16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106501-8D6C-5A4F-5271-B743051D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691E8C4-E3FF-3D64-10AC-FE494DA6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A443-3DDA-440B-9C24-7341EA8CCDD9}" type="datetimeFigureOut">
              <a:rPr lang="pl-PL" smtClean="0"/>
              <a:t>08.07.2026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F5811B-2FF8-09CE-486B-BBD4445F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BCCC942-C668-6FE2-64E0-B3EADC52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87F4-DC20-44BD-A032-9E6EEEC3F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51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1BE483E-5C56-24BB-DC72-6A00C246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A443-3DDA-440B-9C24-7341EA8CCDD9}" type="datetimeFigureOut">
              <a:rPr lang="pl-PL" smtClean="0"/>
              <a:t>08.07.2026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ECEAC99-8D83-53A4-E26D-7499FCFF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A850B6-167B-82B7-849D-1D6E07CD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87F4-DC20-44BD-A032-9E6EEEC3F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5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52D1C2-3897-7F10-7A80-7D33F3A5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B5A40B-AF42-32D4-F8F5-6425986D0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E8B9A6-F257-3425-F449-20813E3FE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514DA2-ECC0-BF17-FDBC-76B63AA2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A443-3DDA-440B-9C24-7341EA8CCDD9}" type="datetimeFigureOut">
              <a:rPr lang="pl-PL" smtClean="0"/>
              <a:t>08.07.2026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9CDBF9-8734-049F-6078-9F3BA318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7A5574-8967-A437-A7A5-F805F876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87F4-DC20-44BD-A032-9E6EEEC3F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70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E3ECD-8E65-F608-838B-C1CEB966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3946B5E-9681-638D-3628-554EF197A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9BF1F-E224-A39E-229C-51CD9EA1D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BD766C7-3200-6155-C617-36354EE8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A443-3DDA-440B-9C24-7341EA8CCDD9}" type="datetimeFigureOut">
              <a:rPr lang="pl-PL" smtClean="0"/>
              <a:t>08.07.2026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156AD5-D0F0-2411-3738-6B0D9F46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75C545-3B9D-098C-E73E-7FE79E85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87F4-DC20-44BD-A032-9E6EEEC3F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8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C6F20AA-C069-7247-0107-3F3E3712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612C43-A693-5E3F-ADB7-344BF4DD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001E94-747E-2220-FE05-1125574AF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1A443-3DDA-440B-9C24-7341EA8CCDD9}" type="datetimeFigureOut">
              <a:rPr lang="pl-PL" smtClean="0"/>
              <a:t>08.07.2026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EFA997-C516-4075-67C9-34D52CEB0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1F2F0A-9812-3E13-4CBA-472E9CDD0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387F4-DC20-44BD-A032-9E6EEEC3F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2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C695183-61EC-DB5B-77D2-2A6A94063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FC5A1DA6-D014-F7FF-F036-ADADC85BA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5" y="4459877"/>
            <a:ext cx="8056775" cy="1655762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75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086B851-4221-8AD5-5BB6-C6C8C630D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474EE7E-66DC-2467-32A7-D5CCC0AF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7852902D-265E-10BA-B007-07F5E5191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8227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062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05042-4BDC-9B99-7CD3-C777F61C7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371F3-A018-2D6C-23EA-A82BC379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C09CB5-8C75-18C2-1595-4DABFBB7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434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7F50AD0-ED5E-148E-3919-8B96EA0EF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6"/>
          <a:stretch>
            <a:fillRect/>
          </a:stretch>
        </p:blipFill>
        <p:spPr>
          <a:xfrm>
            <a:off x="0" y="6492874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275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Panoramiczny</PresentationFormat>
  <Paragraphs>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Agata Szczepaniak</dc:creator>
  <cp:lastModifiedBy>Agata Szczepaniak</cp:lastModifiedBy>
  <cp:revision>2</cp:revision>
  <dcterms:created xsi:type="dcterms:W3CDTF">2026-07-07T14:24:30Z</dcterms:created>
  <dcterms:modified xsi:type="dcterms:W3CDTF">2026-07-08T07:24:10Z</dcterms:modified>
</cp:coreProperties>
</file>